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5AEAC-1AA3-4630-BA9D-5E4E5349C66C}" v="4" dt="2023-06-08T21:12:53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BFBEF-1372-39C2-2CCF-7A4E6530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DC16C5-3F3C-A328-8D1D-6981E99B8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CA1126-4727-A118-78E2-2B2BC3B6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DDB4B-DFA3-94EC-1246-06DA2EE7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34DC0A-536D-F639-8AC7-4BA81194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6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5CE72-2062-A8F3-74BD-9D821CD2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B82EAA-13CE-A575-CE1B-545B91EE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415E9A-C8BB-24F1-0400-22861EA7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B82DF-9521-2FA9-2240-DC5DEB71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7C5D1F-7C77-EF0D-FF83-138C55ED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3048A03-590C-2AAD-F529-A6F7B61EF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955092-0EFD-592E-EA11-A0ABA7ED6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E76FBD-FAA1-C844-343D-E3BE66BC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CA1BFA-7280-CA93-FC0E-A1A87308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97F3B1-B756-4218-5C89-806F936E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958BA-3FEF-EAB0-EEBF-36C7746A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6F2E7C-B442-42EC-92C1-8DF2167CA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5913D-CBDD-69CF-637A-1710B856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77FB8-72C3-D9F6-B726-DC877412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13A403-9F32-70F1-6E5A-2C89661B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B633C-DF84-CA2C-F4A8-BB4A4311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61A749-337B-0CB2-7237-9229BDB4C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AF4DDF-5A1D-CCDD-FF25-4C20C866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F30A53-9A2C-288E-A062-6B7F6DB0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912AB4-9803-6CDF-1EF6-1F93AFEE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BB9CB-8917-C2FA-E645-B2457D58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C1F523-A8F2-029A-1115-A04BCAF75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5F8960-AF46-26B2-124A-16BC64E29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ADA5D0-A617-CCE9-71CC-3FB6400B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82F864-13E5-DF0E-215F-C4E79602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F7EF74-FB63-C011-1696-732DE627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9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D1985-C336-92AB-4419-2FB93631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CAC010-5AB9-D6FF-87BE-61496ABA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C79A84-FC38-0836-B941-260EA3172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A1ADE0-C386-2E57-9BF4-C3BA3E2CC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9AC42C-7995-3763-F751-8B289C708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50D0C44-30BC-8C08-62DB-674B7389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6F2A781-B747-674B-FC91-4A90DB35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E77620-F160-1FEC-5A7B-F9CAD2FA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7C482-DE84-463B-D665-D5B1DC93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D9DCF1-DDAD-524C-8BE0-EDB2F989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6B26B8-BFF9-F9A2-63C4-08DD4B7B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1A6772-18CA-7139-A0BD-16B621AA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5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CB699D-AFA1-1093-AC88-298ECD6E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782717-1DBE-EDA5-BA68-1ACC1206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55F408-DDEA-B775-A2FE-672E3C53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A8CB1-73A7-E2B3-F070-C1231409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6C0913-C231-3EA8-6ABA-847547B7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13691A-D65C-57C5-63EC-0A84FE399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50D8F5-29DD-3E5E-86C6-284B25F2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2392CD-0EC0-D71A-9036-47053235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7CA13D-EA08-0F36-A335-59368CC6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808AE-7020-CABA-CF11-B9E1BAE8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47C979-594D-4FA6-4031-4B8A4C5D6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17B84D-6B81-107A-2648-3398FD1C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C595F7-7ECA-C40A-D147-D4FD4E16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534EC3-1105-970A-B283-2E1FE1DB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C0A853-EBBB-0FCD-E5BD-48328E9E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7DFC0D-9B35-D5F1-43B0-5C52B2EB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F0269F-588C-B0FB-7D43-BEA291942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40FD2B-5C6C-F61C-7723-E35C55543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628E8-6868-46B0-9D6F-7F28C7D4F4C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8602C4-768C-9CE4-0BB0-33D064E71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0236BE-06A3-6FA0-EDBA-90D438228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25C3-74DD-45F6-9AAB-F610AF287A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0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I love landscape photography Charlie Waite Trey Ratcliff Chris Burkard  Dave Stamboulis">
            <a:extLst>
              <a:ext uri="{FF2B5EF4-FFF2-40B4-BE49-F238E27FC236}">
                <a16:creationId xmlns:a16="http://schemas.microsoft.com/office/drawing/2014/main" id="{A3121022-2CE6-1EA7-E6EB-6AF11E3ED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9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76EAD7-429C-D187-FA0E-834CFBAE3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16" y="-591155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nl-NL" sz="3600" b="1" i="0" cap="small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 – Toon Hermans</a:t>
            </a:r>
            <a:br>
              <a:rPr lang="nl-NL" sz="7600" b="1" i="0" cap="small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endParaRPr lang="en-US" sz="76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03C26A-2DC6-9C2F-F3BE-36731DFD4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624" y="2013439"/>
            <a:ext cx="6507075" cy="6566699"/>
          </a:xfrm>
        </p:spPr>
        <p:txBody>
          <a:bodyPr>
            <a:normAutofit/>
          </a:bodyPr>
          <a:lstStyle/>
          <a:p>
            <a:pPr algn="l"/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Zullen ze stilstaan, de rivieren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En de vogels en de dieren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Zou het strand de zee verlaten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Ze hebben niets meer te bepraten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Zou de maan niet langer lichten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Geen dichter zou meer dichten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Nergens zouden bloemen staan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En de aarde zou verkleuren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Overal gesloten deuren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En de klok zou niet meer slaan</a:t>
            </a:r>
            <a:br>
              <a:rPr lang="nl-NL" sz="20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20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20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658F23-BBF8-5519-892D-764184F5F7C0}"/>
              </a:ext>
            </a:extLst>
          </p:cNvPr>
          <p:cNvSpPr txBox="1"/>
          <p:nvPr/>
        </p:nvSpPr>
        <p:spPr>
          <a:xfrm>
            <a:off x="4988134" y="1932943"/>
            <a:ext cx="615901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Dan was de hele vrijerij bedorven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De wereld was gauw uitgestorven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Zou de zon niet langer stralen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De wind zou niet meer ademhalen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de liefde niet bestond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Geen appel zou meer rijpen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Zoals eens in het paradijs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wij elkaar niet meer begrijpen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Dan is de wereld koud als ijs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Ik zou sterven van de kou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En m'n adem zou bevriezen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Als ik je liefde zou verliezen</a:t>
            </a:r>
            <a:b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nl-NL" sz="16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Er is geen liefde zonder jou</a:t>
            </a:r>
            <a:br>
              <a:rPr lang="nl-NL" sz="18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endParaRPr lang="en-US" dirty="0"/>
          </a:p>
        </p:txBody>
      </p:sp>
      <p:pic>
        <p:nvPicPr>
          <p:cNvPr id="9" name="onlymp3.to - Erik Satie - Gymnopédie No.1-S-Xm7s9eGxU-256k-1654052869995">
            <a:hlinkClick r:id="" action="ppaction://media"/>
            <a:extLst>
              <a:ext uri="{FF2B5EF4-FFF2-40B4-BE49-F238E27FC236}">
                <a16:creationId xmlns:a16="http://schemas.microsoft.com/office/drawing/2014/main" id="{3D657E6C-8994-F904-6A8D-8563C1307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208" y="1403839"/>
            <a:ext cx="609600" cy="609600"/>
          </a:xfrm>
          <a:prstGeom prst="rect">
            <a:avLst/>
          </a:prstGeom>
        </p:spPr>
      </p:pic>
      <p:pic>
        <p:nvPicPr>
          <p:cNvPr id="10" name="SUI">
            <a:hlinkClick r:id="" action="ppaction://media"/>
            <a:extLst>
              <a:ext uri="{FF2B5EF4-FFF2-40B4-BE49-F238E27FC236}">
                <a16:creationId xmlns:a16="http://schemas.microsoft.com/office/drawing/2014/main" id="{9670650B-8ED1-57E0-D0AA-622C51C440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9395" y="489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9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222</Words>
  <Application>Microsoft Office PowerPoint</Application>
  <PresentationFormat>Breedbeeld</PresentationFormat>
  <Paragraphs>3</Paragraphs>
  <Slides>1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Kantoorthema</vt:lpstr>
      <vt:lpstr>Als de liefde niet bestond – Toon Hermans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liefde niet bestond – Toon Hermans</dc:title>
  <dc:creator>William Vaes</dc:creator>
  <cp:lastModifiedBy>William Vaes</cp:lastModifiedBy>
  <cp:revision>2</cp:revision>
  <dcterms:created xsi:type="dcterms:W3CDTF">2023-06-08T11:57:22Z</dcterms:created>
  <dcterms:modified xsi:type="dcterms:W3CDTF">2023-06-08T21:12:53Z</dcterms:modified>
</cp:coreProperties>
</file>